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1" r:id="rId3"/>
    <p:sldId id="258" r:id="rId4"/>
    <p:sldId id="260" r:id="rId5"/>
    <p:sldId id="256" r:id="rId6"/>
    <p:sldId id="257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2.gif>
</file>

<file path=ppt/media/image3.pn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36CD9-ED8E-99B6-9A18-3612FB252E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3A7B62-9682-AF33-0D7F-9C82F9257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8F34E-54ED-4CA5-084A-D530F8133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8BBA8-C138-A733-228E-4B0BA7AD6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71F45-75B1-0477-2559-556A7F1A4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7772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EDF1E-22C2-318C-012A-71A27691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D6781-6196-1784-1492-70539742E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3F873-C30C-77D4-F22E-90242B67D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770FC-5052-B263-6549-F692E20F5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27DFF0-C663-A3D9-7EA9-FD14D15ED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0640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519F28-E139-3064-C253-CA1BDC098C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47AAC6-8E46-9AC3-203B-1DD3AD0127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6FBCF-59DF-A335-23F2-FB4AE69B7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6830C-5212-19DF-F29E-666DE6119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78FC0-DBBF-D025-FBB6-08707D010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7223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FDDFF-1D01-97BD-C504-C8845B57F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128FD-29C5-70A3-A2E1-35185B714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BF7B4-9371-6C84-B4F0-5C3009332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18AD8-387A-7B72-20C7-46156A6FD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09C9D-BFBF-B40F-0A7C-AF5E049DA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6909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31951-6FF3-EB15-F2FB-533A25CD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1CEB8-7850-9409-9BEB-73A4E7E9B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2E8B0-1636-2929-D818-7E2BAC739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0F8B1-E531-729B-DED1-ABFEB340B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16924-3FF5-ABA7-B04D-122456490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9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03AED-D66A-75A9-C825-45281B761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AE2C-C573-75BF-62C2-F18DFDAED1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021FCF-D690-FEB8-A470-80A0D5B72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A5388C-04D6-8301-D7F4-5CE52625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80BC59-D5CD-357C-B767-16BD938D4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43CD9-0739-0749-20B6-FB370159F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0448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07825-B42B-BF9C-B2D9-5C8C87BB2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617BF-A36E-39A1-5857-663A1D7F7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66B4F6-B169-7C63-FF2C-2E197C7C7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1CEBD5-4AC1-B63A-89E3-970CBAD5CD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E09794-C590-6989-63C8-892B74162E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245672-339B-63CE-516F-F40173A59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D49101-2C70-536E-63C3-6725EFBD3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0C525F-2C12-2504-1D8D-5EBB51CE3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657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047D2-77B9-EE55-E794-72D03341B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68E8AA-3896-859B-B3A3-90F7E776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F2700F-F47B-4E45-1919-C0734CB1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EF4490-7B13-812A-6113-7855936C7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922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A2DF79-9DA5-2369-BD0E-4A2086818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FAF369-082C-42D1-3C39-4AE609558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CE641-41F2-1DC5-C4FE-EFDF2DD0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58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3281C-7A5E-C693-BE98-2FA2F47CF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4EC40-BB40-EC1D-1526-B0F0E6AFD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E53C43-1AC2-25F9-572C-602397FE1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34664B-69EC-3B8D-297F-66BE10DE3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861FF-6FB8-5466-C694-17DDFF112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3308C4-AAD9-2871-FF0A-4CA38F955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72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2F038-8BBD-C7D5-F48D-AA7E68644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0F9FDF-8EDE-55F5-1271-0D79B721D1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B4892-C64C-C319-066F-6A3A099CF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422A1-7541-25E4-506B-F9E0E650E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CB0DAD-8B9B-93B9-D9C7-720A11E8C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979604-5797-4DC3-5B98-66ACB253A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245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FE492B-E2C3-7B94-75A0-B98464E3F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3BBFD5-9038-55A5-CCBA-F1964DD93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65700-1D71-E531-372C-5445C2726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FB9BF-B190-4D4F-982C-C462FE242169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20F39-4FBC-694A-AAEC-2E01C95C9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449FA-3081-E60E-BBA9-604D62DB0B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F1758-3F11-427D-820C-7B8F9DD002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5517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jpg"/><Relationship Id="rId4" Type="http://schemas.openxmlformats.org/officeDocument/2006/relationships/hyperlink" Target="http://drive.google.com/file/d/1CMeD-S3bAi8lxZUNjUGC3gsG-sCG_nw9/view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49A0F-C608-99A5-8869-8F47399C7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Focus Pro: A lens that can dynamically change its focus length</a:t>
            </a:r>
            <a:endParaRPr lang="en-IN" sz="32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D04381F-A2FE-1FBE-4CC3-67E3DC3958D7}"/>
              </a:ext>
            </a:extLst>
          </p:cNvPr>
          <p:cNvGrpSpPr/>
          <p:nvPr/>
        </p:nvGrpSpPr>
        <p:grpSpPr>
          <a:xfrm>
            <a:off x="3514200" y="2195057"/>
            <a:ext cx="5789699" cy="3783875"/>
            <a:chOff x="3514200" y="2195057"/>
            <a:chExt cx="5789699" cy="3783875"/>
          </a:xfrm>
        </p:grpSpPr>
        <p:pic>
          <p:nvPicPr>
            <p:cNvPr id="3" name="Google Shape;162;p22">
              <a:extLst>
                <a:ext uri="{FF2B5EF4-FFF2-40B4-BE49-F238E27FC236}">
                  <a16:creationId xmlns:a16="http://schemas.microsoft.com/office/drawing/2014/main" id="{92C01E0D-2E03-BF76-4BD3-4B30D473D81F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514200" y="2195057"/>
              <a:ext cx="2127765" cy="3783875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4" name="Google Shape;170;p23">
              <a:extLst>
                <a:ext uri="{FF2B5EF4-FFF2-40B4-BE49-F238E27FC236}">
                  <a16:creationId xmlns:a16="http://schemas.microsoft.com/office/drawing/2014/main" id="{F70053DB-624E-7188-D64A-C037F4C6006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222768" y="2195057"/>
              <a:ext cx="2081131" cy="3783875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</p:spTree>
    <p:extLst>
      <p:ext uri="{BB962C8B-B14F-4D97-AF65-F5344CB8AC3E}">
        <p14:creationId xmlns:p14="http://schemas.microsoft.com/office/powerpoint/2010/main" val="3764334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A5F66-C3C0-5090-7BB4-CEE006652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latin typeface="Oswald"/>
                <a:ea typeface="Oswald"/>
                <a:cs typeface="Oswald"/>
                <a:sym typeface="Oswald"/>
              </a:rPr>
              <a:t>NirNaYAn: </a:t>
            </a:r>
            <a:r>
              <a:rPr lang="en-IN" dirty="0">
                <a:latin typeface="Oswald Light"/>
                <a:ea typeface="Oswald Light"/>
                <a:cs typeface="Oswald Light"/>
                <a:sym typeface="Oswald Light"/>
              </a:rPr>
              <a:t>An Intelligent LPG Cylinder Stand</a:t>
            </a:r>
            <a:endParaRPr lang="en-IN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BE305F1-4E84-8F61-139D-9044DFCAC130}"/>
              </a:ext>
            </a:extLst>
          </p:cNvPr>
          <p:cNvGrpSpPr/>
          <p:nvPr/>
        </p:nvGrpSpPr>
        <p:grpSpPr>
          <a:xfrm>
            <a:off x="1933586" y="1690688"/>
            <a:ext cx="7548215" cy="4514401"/>
            <a:chOff x="1933586" y="1690688"/>
            <a:chExt cx="7548215" cy="4514401"/>
          </a:xfrm>
        </p:grpSpPr>
        <p:pic>
          <p:nvPicPr>
            <p:cNvPr id="3" name="Google Shape;108;p17">
              <a:extLst>
                <a:ext uri="{FF2B5EF4-FFF2-40B4-BE49-F238E27FC236}">
                  <a16:creationId xmlns:a16="http://schemas.microsoft.com/office/drawing/2014/main" id="{F12A74FF-1A30-F61C-577E-31B48C957AB6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943198" y="1690688"/>
              <a:ext cx="4066175" cy="2107150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4" name="Google Shape;115;p18">
              <a:extLst>
                <a:ext uri="{FF2B5EF4-FFF2-40B4-BE49-F238E27FC236}">
                  <a16:creationId xmlns:a16="http://schemas.microsoft.com/office/drawing/2014/main" id="{D207B183-7B89-A3CA-BB48-98A16C2BEABA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096000" y="1690688"/>
              <a:ext cx="3385801" cy="4514401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5" name="Google Shape;123;p19" title="Demo_phaseI.mp4">
              <a:hlinkClick r:id="rId4"/>
              <a:extLst>
                <a:ext uri="{FF2B5EF4-FFF2-40B4-BE49-F238E27FC236}">
                  <a16:creationId xmlns:a16="http://schemas.microsoft.com/office/drawing/2014/main" id="{565DE57D-3FB1-3D10-8C6B-3154E73F1612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933586" y="3939300"/>
              <a:ext cx="4066176" cy="2265789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</p:spTree>
    <p:extLst>
      <p:ext uri="{BB962C8B-B14F-4D97-AF65-F5344CB8AC3E}">
        <p14:creationId xmlns:p14="http://schemas.microsoft.com/office/powerpoint/2010/main" val="1199524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B658F-CD21-4670-EA4E-B0AA56B94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Bottle that can serve hot or cold</a:t>
            </a:r>
            <a:endParaRPr lang="en-IN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D422173-69EE-246C-CBE5-3C96FECA635C}"/>
              </a:ext>
            </a:extLst>
          </p:cNvPr>
          <p:cNvGrpSpPr/>
          <p:nvPr/>
        </p:nvGrpSpPr>
        <p:grpSpPr>
          <a:xfrm>
            <a:off x="2213811" y="1613682"/>
            <a:ext cx="7459694" cy="5139894"/>
            <a:chOff x="2213811" y="1613682"/>
            <a:chExt cx="7459694" cy="5139894"/>
          </a:xfrm>
        </p:grpSpPr>
        <p:pic>
          <p:nvPicPr>
            <p:cNvPr id="5" name="Google Shape;87;p3">
              <a:extLst>
                <a:ext uri="{FF2B5EF4-FFF2-40B4-BE49-F238E27FC236}">
                  <a16:creationId xmlns:a16="http://schemas.microsoft.com/office/drawing/2014/main" id="{A8945A43-E4B2-BF62-A6BC-F98A55B77809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35083" t="21001" r="33806" b="21729"/>
            <a:stretch/>
          </p:blipFill>
          <p:spPr>
            <a:xfrm>
              <a:off x="2213811" y="1690688"/>
              <a:ext cx="3667225" cy="50628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Google Shape;117;p5">
              <a:extLst>
                <a:ext uri="{FF2B5EF4-FFF2-40B4-BE49-F238E27FC236}">
                  <a16:creationId xmlns:a16="http://schemas.microsoft.com/office/drawing/2014/main" id="{9EE3F4F9-32AF-4D9B-EA1A-A204EF60AB49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3">
              <a:alphaModFix/>
            </a:blip>
            <a:srcRect l="4380" t="21678" r="3887" b="21678"/>
            <a:stretch/>
          </p:blipFill>
          <p:spPr>
            <a:xfrm rot="16200000">
              <a:off x="5895129" y="2975200"/>
              <a:ext cx="5139894" cy="241685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081213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F2C93-A9EE-0429-AB42-4104C1C53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Domestic waste water treatment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0B9FD4-A854-C2C4-5F17-99A314E046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32"/>
          <a:stretch/>
        </p:blipFill>
        <p:spPr>
          <a:xfrm>
            <a:off x="2661063" y="1450772"/>
            <a:ext cx="6463687" cy="530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640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A2A3D0-E090-9A87-306C-40161FD2A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Smart pill box for TB patients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523C55B-9A7D-AC43-82B5-677B5FDB48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5" t="12351" r="47579" b="16351"/>
          <a:stretch/>
        </p:blipFill>
        <p:spPr bwMode="auto">
          <a:xfrm>
            <a:off x="3109762" y="1424538"/>
            <a:ext cx="5552975" cy="4889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330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EA17F-1EE6-A548-732D-4946ACC60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Ren.AI: A diagnostic device for Chronic Kidney Disease</a:t>
            </a:r>
            <a:endParaRPr lang="en-IN" sz="3600" dirty="0"/>
          </a:p>
        </p:txBody>
      </p:sp>
      <p:pic>
        <p:nvPicPr>
          <p:cNvPr id="3" name="Google Shape;234;p23">
            <a:extLst>
              <a:ext uri="{FF2B5EF4-FFF2-40B4-BE49-F238E27FC236}">
                <a16:creationId xmlns:a16="http://schemas.microsoft.com/office/drawing/2014/main" id="{EB2BF0F0-C863-B04A-C0CC-2257434F9DE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292" t="9461" r="3921" b="12856"/>
          <a:stretch/>
        </p:blipFill>
        <p:spPr>
          <a:xfrm rot="5400000">
            <a:off x="2948215" y="-85454"/>
            <a:ext cx="4620775" cy="8274126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200025" dist="114300" dir="2154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6385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2CF17-A8E0-FDC1-BC32-402AC8F60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 err="1"/>
              <a:t>Tremno</a:t>
            </a:r>
            <a:r>
              <a:rPr lang="en-IN" sz="4000" dirty="0"/>
              <a:t>: Assistive device for arresting hand tremor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B0FA54-67C0-D035-38E2-70E3F1A28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252" y="1462056"/>
            <a:ext cx="4932095" cy="512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769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56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Oswald</vt:lpstr>
      <vt:lpstr>Oswald Light</vt:lpstr>
      <vt:lpstr>Office Theme</vt:lpstr>
      <vt:lpstr>Focus Pro: A lens that can dynamically change its focus length</vt:lpstr>
      <vt:lpstr>NirNaYAn: An Intelligent LPG Cylinder Stand</vt:lpstr>
      <vt:lpstr>Water Bottle that can serve hot or cold</vt:lpstr>
      <vt:lpstr>Domestic waste water treatment</vt:lpstr>
      <vt:lpstr>Smart pill box for TB patients</vt:lpstr>
      <vt:lpstr>Ren.AI: A diagnostic device for Chronic Kidney Disease</vt:lpstr>
      <vt:lpstr>Tremno: Assistive device for arresting hand tremor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pill box for TB patients</dc:title>
  <dc:creator>Sudhir  Varadarajan</dc:creator>
  <cp:lastModifiedBy>Sudhir  Varadarajan</cp:lastModifiedBy>
  <cp:revision>7</cp:revision>
  <dcterms:created xsi:type="dcterms:W3CDTF">2023-03-27T07:49:29Z</dcterms:created>
  <dcterms:modified xsi:type="dcterms:W3CDTF">2023-03-27T11:41:55Z</dcterms:modified>
</cp:coreProperties>
</file>

<file path=docProps/thumbnail.jpeg>
</file>